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7C4C7-58F3-4421-8DE6-5229E5360842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78E08-034D-4054-8E31-47D4E5B07A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966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7C4C7-58F3-4421-8DE6-5229E5360842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78E08-034D-4054-8E31-47D4E5B07A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2089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7C4C7-58F3-4421-8DE6-5229E5360842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78E08-034D-4054-8E31-47D4E5B07A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2932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7C4C7-58F3-4421-8DE6-5229E5360842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78E08-034D-4054-8E31-47D4E5B07A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6156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7C4C7-58F3-4421-8DE6-5229E5360842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78E08-034D-4054-8E31-47D4E5B07A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3518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7C4C7-58F3-4421-8DE6-5229E5360842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78E08-034D-4054-8E31-47D4E5B07A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8729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7C4C7-58F3-4421-8DE6-5229E5360842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78E08-034D-4054-8E31-47D4E5B07A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6379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7C4C7-58F3-4421-8DE6-5229E5360842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78E08-034D-4054-8E31-47D4E5B07A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6068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7C4C7-58F3-4421-8DE6-5229E5360842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78E08-034D-4054-8E31-47D4E5B07A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797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7C4C7-58F3-4421-8DE6-5229E5360842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78E08-034D-4054-8E31-47D4E5B07A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1979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7C4C7-58F3-4421-8DE6-5229E5360842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78E08-034D-4054-8E31-47D4E5B07A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299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7C4C7-58F3-4421-8DE6-5229E5360842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78E08-034D-4054-8E31-47D4E5B07A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7761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6"/>
          <p:cNvSpPr txBox="1">
            <a:spLocks noChangeArrowheads="1"/>
          </p:cNvSpPr>
          <p:nvPr/>
        </p:nvSpPr>
        <p:spPr bwMode="auto">
          <a:xfrm>
            <a:off x="1252239" y="1103885"/>
            <a:ext cx="8585200" cy="963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133" tIns="50566" rIns="101133" bIns="50566">
            <a:spAutoFit/>
          </a:bodyPr>
          <a:lstStyle/>
          <a:p>
            <a:pPr algn="l" defTabSz="1011238"/>
            <a:r>
              <a:rPr lang="ja-JP" altLang="en-US" sz="2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将来的に太陽光</a:t>
            </a:r>
            <a:r>
              <a:rPr lang="ja-JP" altLang="en-US" sz="28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発電システムで発電した電力をフル活用し</a:t>
            </a:r>
            <a:r>
              <a:rPr lang="ja-JP" altLang="en-US" sz="2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</a:t>
            </a:r>
            <a:endParaRPr lang="en-US" altLang="ja-JP" sz="28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l" defTabSz="1011238"/>
            <a:r>
              <a:rPr lang="ja-JP" altLang="en-US" sz="2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購入電</a:t>
            </a:r>
            <a:r>
              <a:rPr lang="ja-JP" altLang="en-US" sz="28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力量</a:t>
            </a:r>
            <a:r>
              <a:rPr lang="ja-JP" altLang="en-US" sz="28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ゼロが可能な時代がやって来るかも知れません。</a:t>
            </a:r>
            <a:endParaRPr lang="ja-JP" altLang="en-US" sz="28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91260" y="2036108"/>
            <a:ext cx="9574213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グループ化 25"/>
          <p:cNvGrpSpPr/>
          <p:nvPr/>
        </p:nvGrpSpPr>
        <p:grpSpPr>
          <a:xfrm>
            <a:off x="4939493" y="3616292"/>
            <a:ext cx="432000" cy="1380059"/>
            <a:chOff x="4311449" y="4138614"/>
            <a:chExt cx="432000" cy="1089225"/>
          </a:xfrm>
        </p:grpSpPr>
        <p:sp>
          <p:nvSpPr>
            <p:cNvPr id="26" name="山形 25"/>
            <p:cNvSpPr/>
            <p:nvPr/>
          </p:nvSpPr>
          <p:spPr bwMode="auto">
            <a:xfrm rot="5400000">
              <a:off x="4311449" y="4138614"/>
              <a:ext cx="432000" cy="432000"/>
            </a:xfrm>
            <a:prstGeom prst="chevron">
              <a:avLst/>
            </a:prstGeom>
            <a:solidFill>
              <a:srgbClr val="E8A6A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101123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27" name="山形 26"/>
            <p:cNvSpPr/>
            <p:nvPr/>
          </p:nvSpPr>
          <p:spPr bwMode="auto">
            <a:xfrm rot="5400000">
              <a:off x="4311449" y="4467227"/>
              <a:ext cx="432000" cy="432000"/>
            </a:xfrm>
            <a:prstGeom prst="chevron">
              <a:avLst/>
            </a:prstGeom>
            <a:solidFill>
              <a:srgbClr val="E8A6A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101123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28" name="山形 27"/>
            <p:cNvSpPr/>
            <p:nvPr/>
          </p:nvSpPr>
          <p:spPr bwMode="auto">
            <a:xfrm rot="5400000">
              <a:off x="4311449" y="4795839"/>
              <a:ext cx="432000" cy="432000"/>
            </a:xfrm>
            <a:prstGeom prst="chevron">
              <a:avLst/>
            </a:prstGeom>
            <a:solidFill>
              <a:srgbClr val="E8A6A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101123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</p:grpSp>
      <p:grpSp>
        <p:nvGrpSpPr>
          <p:cNvPr id="8" name="グループ化 42"/>
          <p:cNvGrpSpPr/>
          <p:nvPr/>
        </p:nvGrpSpPr>
        <p:grpSpPr>
          <a:xfrm rot="7305478">
            <a:off x="3359938" y="3759129"/>
            <a:ext cx="432000" cy="1722638"/>
            <a:chOff x="3049388" y="4005264"/>
            <a:chExt cx="432000" cy="1722638"/>
          </a:xfrm>
          <a:solidFill>
            <a:srgbClr val="FFC000"/>
          </a:solidFill>
        </p:grpSpPr>
        <p:sp>
          <p:nvSpPr>
            <p:cNvPr id="20" name="山形 19"/>
            <p:cNvSpPr/>
            <p:nvPr/>
          </p:nvSpPr>
          <p:spPr bwMode="auto">
            <a:xfrm rot="5400000">
              <a:off x="3049388" y="4005264"/>
              <a:ext cx="432000" cy="432000"/>
            </a:xfrm>
            <a:prstGeom prst="chevron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101123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21" name="山形 20"/>
            <p:cNvSpPr/>
            <p:nvPr/>
          </p:nvSpPr>
          <p:spPr bwMode="auto">
            <a:xfrm rot="5400000">
              <a:off x="3049388" y="4333877"/>
              <a:ext cx="432000" cy="432000"/>
            </a:xfrm>
            <a:prstGeom prst="chevron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101123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22" name="山形 21"/>
            <p:cNvSpPr/>
            <p:nvPr/>
          </p:nvSpPr>
          <p:spPr bwMode="auto">
            <a:xfrm rot="5400000">
              <a:off x="3049388" y="4662489"/>
              <a:ext cx="432000" cy="432000"/>
            </a:xfrm>
            <a:prstGeom prst="chevron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101123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grpSp>
          <p:nvGrpSpPr>
            <p:cNvPr id="23" name="グループ化 41"/>
            <p:cNvGrpSpPr/>
            <p:nvPr/>
          </p:nvGrpSpPr>
          <p:grpSpPr>
            <a:xfrm>
              <a:off x="3049388" y="4967289"/>
              <a:ext cx="432000" cy="760613"/>
              <a:chOff x="3049388" y="4967289"/>
              <a:chExt cx="432000" cy="760613"/>
            </a:xfrm>
            <a:grpFill/>
          </p:grpSpPr>
          <p:sp>
            <p:nvSpPr>
              <p:cNvPr id="24" name="山形 23"/>
              <p:cNvSpPr/>
              <p:nvPr/>
            </p:nvSpPr>
            <p:spPr bwMode="auto">
              <a:xfrm rot="5400000">
                <a:off x="3049388" y="4967289"/>
                <a:ext cx="432000" cy="432000"/>
              </a:xfrm>
              <a:prstGeom prst="chevron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1011238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  <p:sp>
            <p:nvSpPr>
              <p:cNvPr id="25" name="山形 24"/>
              <p:cNvSpPr/>
              <p:nvPr/>
            </p:nvSpPr>
            <p:spPr bwMode="auto">
              <a:xfrm rot="5400000">
                <a:off x="3049388" y="5295902"/>
                <a:ext cx="432000" cy="432000"/>
              </a:xfrm>
              <a:prstGeom prst="chevron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1011238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</p:grpSp>
      </p:grpSp>
      <p:grpSp>
        <p:nvGrpSpPr>
          <p:cNvPr id="9" name="グループ化 43"/>
          <p:cNvGrpSpPr/>
          <p:nvPr/>
        </p:nvGrpSpPr>
        <p:grpSpPr>
          <a:xfrm rot="14294522" flipH="1">
            <a:off x="6661943" y="3771829"/>
            <a:ext cx="432000" cy="1722638"/>
            <a:chOff x="3049388" y="4005264"/>
            <a:chExt cx="432000" cy="1722638"/>
          </a:xfrm>
          <a:solidFill>
            <a:srgbClr val="FFC000"/>
          </a:solidFill>
        </p:grpSpPr>
        <p:sp>
          <p:nvSpPr>
            <p:cNvPr id="14" name="山形 13"/>
            <p:cNvSpPr/>
            <p:nvPr/>
          </p:nvSpPr>
          <p:spPr bwMode="auto">
            <a:xfrm rot="5400000">
              <a:off x="3049388" y="4005264"/>
              <a:ext cx="432000" cy="432000"/>
            </a:xfrm>
            <a:prstGeom prst="chevron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101123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5" name="山形 14"/>
            <p:cNvSpPr/>
            <p:nvPr/>
          </p:nvSpPr>
          <p:spPr bwMode="auto">
            <a:xfrm rot="5400000">
              <a:off x="3049388" y="4333877"/>
              <a:ext cx="432000" cy="432000"/>
            </a:xfrm>
            <a:prstGeom prst="chevron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101123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sp>
          <p:nvSpPr>
            <p:cNvPr id="16" name="山形 15"/>
            <p:cNvSpPr/>
            <p:nvPr/>
          </p:nvSpPr>
          <p:spPr bwMode="auto">
            <a:xfrm rot="5400000">
              <a:off x="3049388" y="4662489"/>
              <a:ext cx="432000" cy="432000"/>
            </a:xfrm>
            <a:prstGeom prst="chevron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101123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grpSp>
          <p:nvGrpSpPr>
            <p:cNvPr id="17" name="グループ化 41"/>
            <p:cNvGrpSpPr/>
            <p:nvPr/>
          </p:nvGrpSpPr>
          <p:grpSpPr>
            <a:xfrm>
              <a:off x="3049388" y="4967289"/>
              <a:ext cx="432000" cy="760613"/>
              <a:chOff x="3049388" y="4967289"/>
              <a:chExt cx="432000" cy="760613"/>
            </a:xfrm>
            <a:grpFill/>
          </p:grpSpPr>
          <p:sp>
            <p:nvSpPr>
              <p:cNvPr id="18" name="山形 17"/>
              <p:cNvSpPr/>
              <p:nvPr/>
            </p:nvSpPr>
            <p:spPr bwMode="auto">
              <a:xfrm rot="5400000">
                <a:off x="3049388" y="4967289"/>
                <a:ext cx="432000" cy="432000"/>
              </a:xfrm>
              <a:prstGeom prst="chevron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1011238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  <p:sp>
            <p:nvSpPr>
              <p:cNvPr id="19" name="山形 18"/>
              <p:cNvSpPr/>
              <p:nvPr/>
            </p:nvSpPr>
            <p:spPr bwMode="auto">
              <a:xfrm rot="5400000">
                <a:off x="3049388" y="5295902"/>
                <a:ext cx="432000" cy="432000"/>
              </a:xfrm>
              <a:prstGeom prst="chevron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1011238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1" lang="ja-JP" alt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pitchFamily="50" charset="-128"/>
                </a:endParaRPr>
              </a:p>
            </p:txBody>
          </p:sp>
        </p:grpSp>
      </p:grpSp>
      <p:sp>
        <p:nvSpPr>
          <p:cNvPr id="10" name="テキスト ボックス 9"/>
          <p:cNvSpPr txBox="1"/>
          <p:nvPr/>
        </p:nvSpPr>
        <p:spPr>
          <a:xfrm>
            <a:off x="1191260" y="207523"/>
            <a:ext cx="4599005" cy="646331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txBody>
          <a:bodyPr wrap="square" rtlCol="0">
            <a:spAutoFit/>
          </a:bodyPr>
          <a:lstStyle/>
          <a:p>
            <a:pPr marL="5289550" indent="-5289550" algn="ctr" defTabSz="1011238"/>
            <a:r>
              <a:rPr lang="en-US" altLang="ja-JP" sz="36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｢</a:t>
            </a:r>
            <a:r>
              <a:rPr lang="ja-JP" altLang="en-US" sz="36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自給自足</a:t>
            </a:r>
            <a:r>
              <a:rPr lang="en-US" altLang="ja-JP" sz="3600" b="1" dirty="0" smtClean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｣</a:t>
            </a:r>
          </a:p>
        </p:txBody>
      </p:sp>
      <p:sp>
        <p:nvSpPr>
          <p:cNvPr id="11" name="Text Box 32"/>
          <p:cNvSpPr txBox="1">
            <a:spLocks noChangeArrowheads="1"/>
          </p:cNvSpPr>
          <p:nvPr/>
        </p:nvSpPr>
        <p:spPr bwMode="auto">
          <a:xfrm>
            <a:off x="6061259" y="4716428"/>
            <a:ext cx="1270798" cy="533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1133" tIns="50566" rIns="101133" bIns="50566">
            <a:spAutoFit/>
          </a:bodyPr>
          <a:lstStyle/>
          <a:p>
            <a:pPr algn="r" defTabSz="1011238">
              <a:spcBef>
                <a:spcPct val="50000"/>
              </a:spcBef>
            </a:pPr>
            <a:r>
              <a:rPr lang="ja-JP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放電</a:t>
            </a:r>
          </a:p>
        </p:txBody>
      </p:sp>
      <p:sp>
        <p:nvSpPr>
          <p:cNvPr id="12" name="Text Box 32"/>
          <p:cNvSpPr txBox="1">
            <a:spLocks noChangeArrowheads="1"/>
          </p:cNvSpPr>
          <p:nvPr/>
        </p:nvSpPr>
        <p:spPr bwMode="auto">
          <a:xfrm>
            <a:off x="2666394" y="4725953"/>
            <a:ext cx="1268413" cy="533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1133" tIns="50566" rIns="101133" bIns="50566">
            <a:spAutoFit/>
          </a:bodyPr>
          <a:lstStyle/>
          <a:p>
            <a:pPr algn="r" defTabSz="1011238">
              <a:spcBef>
                <a:spcPct val="50000"/>
              </a:spcBef>
            </a:pPr>
            <a:r>
              <a:rPr lang="ja-JP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放電</a:t>
            </a:r>
          </a:p>
        </p:txBody>
      </p:sp>
      <p:sp>
        <p:nvSpPr>
          <p:cNvPr id="13" name="Text Box 32"/>
          <p:cNvSpPr txBox="1">
            <a:spLocks noChangeArrowheads="1"/>
          </p:cNvSpPr>
          <p:nvPr/>
        </p:nvSpPr>
        <p:spPr bwMode="auto">
          <a:xfrm>
            <a:off x="4362634" y="4116353"/>
            <a:ext cx="1270798" cy="533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1133" tIns="50566" rIns="101133" bIns="50566">
            <a:spAutoFit/>
          </a:bodyPr>
          <a:lstStyle/>
          <a:p>
            <a:pPr algn="r" defTabSz="1011238">
              <a:spcBef>
                <a:spcPct val="50000"/>
              </a:spcBef>
            </a:pPr>
            <a:r>
              <a:rPr lang="ja-JP" alt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充電</a:t>
            </a:r>
            <a:endParaRPr lang="ja-JP" altLang="en-US" sz="2800" dirty="0">
              <a:solidFill>
                <a:schemeClr val="tx1">
                  <a:lumMod val="85000"/>
                  <a:lumOff val="15000"/>
                </a:schemeClr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pic>
        <p:nvPicPr>
          <p:cNvPr id="29" name="Picture 3" descr="C:\Documents and Settings\User\デスクトップ\新しいフォルダ\素材\蓄電池イラスト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6799" y="4985807"/>
            <a:ext cx="1741488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69834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33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User</dc:creator>
  <cp:lastModifiedBy>Windows User</cp:lastModifiedBy>
  <cp:revision>16</cp:revision>
  <dcterms:created xsi:type="dcterms:W3CDTF">2020-06-18T00:46:46Z</dcterms:created>
  <dcterms:modified xsi:type="dcterms:W3CDTF">2020-07-20T07:50:32Z</dcterms:modified>
</cp:coreProperties>
</file>